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9" r:id="rId5"/>
    <p:sldId id="258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EA6F-F213-9E4E-B8B7-553C50F53B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D3E153-60DF-E44B-89FA-3E2C57507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F5272-FB37-F34E-ADE8-2473A6774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9B8FC-789D-5649-9BA6-CE6A00869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7270B-252C-B849-960D-C6914D801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914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CA38-7D1E-7C41-9E75-E4B317C5F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44CC6-E63C-B746-BB7B-787D0BC636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DF84D-D377-594D-AA0B-E040C748C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34013-4BC4-AE4B-A21C-786A393A2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B1D64-E2B3-F840-81F4-FBB827C1F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068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48B6AE-7AD6-684A-A360-89A3FFB87E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A5F50-C6A2-2045-9EA2-FCA580BCEF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7B558-08E3-4B4D-B7A2-9A7ABAC95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E9CA1-C2D5-E84F-B8A4-7B0E2460C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5E9EF-890B-A64C-BD10-2A86E952E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461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21CA4-A9C0-5C4E-A9C5-9210677AD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BAF73-F182-2A40-A800-B80EDF615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C97ED-3E3B-BF46-BEFD-F1C02956B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35362-FB80-2649-98C7-639C35A13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E46D1-C74E-FB4B-A04C-381071249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19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15C07-F39F-3B4E-BC3C-D08DF246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F2787E-1691-8743-B581-6F90BED34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AC5D-3762-4A45-82CE-F7E1B6797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58A2F-7B82-3E47-8A2C-B1B4AAF95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97A7D-979E-864F-988D-14A640525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25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F4C9F-5A60-4A48-B8A6-615EFF0E4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40D33-8A63-7B42-9143-6FDE9EACE1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2D5476-3F9E-C845-81B0-46751C8D50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350E9B-5181-E240-BEE6-5801BDE49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4BBF64-986D-CA46-A8D3-6D48B066D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CFFE9-51E9-4346-AFFF-F4BB8B580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67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D74F8-BD6D-A144-B4AE-6AC1FB4A1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78280-4186-D940-BD5C-95CD13009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2D64D0-95CE-AD46-B88C-56BEA5B903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260A55-CC65-C64C-831F-5F9CE5C5BF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E95A5B-7ECF-3E4C-92AD-C81E6D0581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F89E1F-44B6-E94B-9B3B-98BAF8B1F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F8B6B8-1047-D241-9371-001066D35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055B19-187F-F14B-BE40-CEBCC630B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22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53289-F29D-0745-9F4F-F9097EADC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B3FCA8-CAD7-D24D-A00C-6B310E67C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668CD5-23EE-BD4B-92F2-17F60F475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5BEA54-C482-854A-8544-59302D3C8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462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7A79B0-9556-A648-99A4-308AA528E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1BF5F7-CED1-CA41-B56F-26FE91012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DD999E-EB69-4442-90D7-3FC2A1525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428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9EBE-EA03-C145-A6CF-2CA913DD4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20537-93AA-644B-AAB1-A8F7FE148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EE0F75-FD5E-4C4D-9795-6A1557A1BB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F9400E-CD98-7D41-9215-DA6346D77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591F3C-FB24-704C-B244-272AB6B01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6975BD-5061-1249-9FC5-F4436354B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323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C6641-18D3-1D43-961E-1FD53993B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0FBB72-9099-4549-9E9C-CDA3FEF3C7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71570-D208-5D4D-8071-31EBC9E63F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931BB9-27E2-8243-853B-2F97B024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0E07C-D142-D44D-8746-9A5EE09A2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E752D-CE53-AE41-9F72-03C490E5E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644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605AEE-8E03-6343-AD91-63F4B6438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BA5F76-F9DC-4541-91AE-E53C2731F2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4A99E-1C4B-BF49-938D-E202325359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423DA-4D27-1342-938A-60BEA25FADBE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D7AF94-F919-0243-B754-7AC18A063E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B049E-F3E3-9D4B-BB85-EAF4B08AC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99E40E-3F2E-7649-981F-A8BBF4F1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84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7271175-8CAF-1544-A196-781380D40D84}"/>
              </a:ext>
            </a:extLst>
          </p:cNvPr>
          <p:cNvSpPr txBox="1">
            <a:spLocks/>
          </p:cNvSpPr>
          <p:nvPr/>
        </p:nvSpPr>
        <p:spPr>
          <a:xfrm>
            <a:off x="1395413" y="1150938"/>
            <a:ext cx="9144000" cy="11779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Hackathon Group 11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B5B54B-C8BA-864B-A974-4D90B7710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6261" y="2571178"/>
            <a:ext cx="3286127" cy="368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39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4D7F0-8552-F645-A132-F28CBF5B0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Many Reports Have A Surplus </a:t>
            </a:r>
            <a:br>
              <a:rPr lang="en-US" b="1" dirty="0"/>
            </a:br>
            <a:r>
              <a:rPr lang="en-US" b="1" dirty="0"/>
              <a:t>Of Non-Pertinent Trials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B700CE-2F0F-7545-BE64-B700D3DECA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729" b="40271"/>
          <a:stretch/>
        </p:blipFill>
        <p:spPr>
          <a:xfrm>
            <a:off x="1883834" y="2550323"/>
            <a:ext cx="8424333" cy="284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095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F1C79E-9CF2-E44F-BCC5-3A4AA50558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3267" y="-11906"/>
            <a:ext cx="9025466" cy="6769100"/>
          </a:xfrm>
        </p:spPr>
      </p:pic>
    </p:spTree>
    <p:extLst>
      <p:ext uri="{BB962C8B-B14F-4D97-AF65-F5344CB8AC3E}">
        <p14:creationId xmlns:p14="http://schemas.microsoft.com/office/powerpoint/2010/main" val="25026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B15CC-C0FB-C341-BF64-CBBA1DAD1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There is No Consistent Disease Ontology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1E3B1E-46B8-5940-8B15-B9514F0A5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4630" y="1825625"/>
            <a:ext cx="101027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660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3AFE2-2887-C24C-AC4C-8F26A87F2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Issues With Human Readable Language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4F8952-91A4-4C43-B1FF-4F39551659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8573" y="1825625"/>
            <a:ext cx="67948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33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9AEBD-FFDF-CA48-972F-536C15228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Spiraling Out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CDFF9-A321-6242-B1F1-192253989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35 Tissues, 800 Cancers, 2800 Unique Synonyms</a:t>
            </a:r>
          </a:p>
          <a:p>
            <a:r>
              <a:rPr lang="en-US" dirty="0"/>
              <a:t>1400 Genes in our clinical panel, sometimes genes and proteins have different names (e.g. </a:t>
            </a:r>
            <a:r>
              <a:rPr lang="en-US" i="1" dirty="0"/>
              <a:t>ERBB2</a:t>
            </a:r>
            <a:r>
              <a:rPr lang="en-US" dirty="0"/>
              <a:t> vs. HER2)</a:t>
            </a:r>
          </a:p>
          <a:p>
            <a:r>
              <a:rPr lang="en-US" dirty="0"/>
              <a:t>Also need sentiment analysis to discern whether gene is mentioned in context of mutant or WT</a:t>
            </a:r>
          </a:p>
          <a:p>
            <a:r>
              <a:rPr lang="en-US" dirty="0"/>
              <a:t>Does it contain a requirements of a specific mutation?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409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28D58-4B2D-F24A-AFE4-0203BE536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Pivot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3C5881-2260-0247-8195-F9ECF5B841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2747" y="1690688"/>
            <a:ext cx="4823253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482844-534A-2E4A-87BC-FD218332C999}"/>
              </a:ext>
            </a:extLst>
          </p:cNvPr>
          <p:cNvSpPr txBox="1"/>
          <p:nvPr/>
        </p:nvSpPr>
        <p:spPr>
          <a:xfrm>
            <a:off x="6570133" y="1690688"/>
            <a:ext cx="501226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Continue to require expert curation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 our disease and Gene Name synonym lists as valuable reference materials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Attempting regex based matching, able to achieve disease label on 192/206 clinical trials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Build an API so that curated trials can be automatically pulled into our clinical interpretation software</a:t>
            </a:r>
          </a:p>
        </p:txBody>
      </p:sp>
    </p:spTree>
    <p:extLst>
      <p:ext uri="{BB962C8B-B14F-4D97-AF65-F5344CB8AC3E}">
        <p14:creationId xmlns:p14="http://schemas.microsoft.com/office/powerpoint/2010/main" val="1657658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1580</TotalTime>
  <Words>130</Words>
  <Application>Microsoft Macintosh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Many Reports Have A Surplus  Of Non-Pertinent Trials</vt:lpstr>
      <vt:lpstr>PowerPoint Presentation</vt:lpstr>
      <vt:lpstr>There is No Consistent Disease Ontology</vt:lpstr>
      <vt:lpstr>Issues With Human Readable Language</vt:lpstr>
      <vt:lpstr>Spiraling Out of Control</vt:lpstr>
      <vt:lpstr>Pivot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Group 11</dc:title>
  <dc:creator>Jeffrey Gagan</dc:creator>
  <cp:lastModifiedBy>Jeffrey Gagan</cp:lastModifiedBy>
  <cp:revision>6</cp:revision>
  <dcterms:created xsi:type="dcterms:W3CDTF">2018-11-09T20:00:25Z</dcterms:created>
  <dcterms:modified xsi:type="dcterms:W3CDTF">2018-11-10T22:20:39Z</dcterms:modified>
</cp:coreProperties>
</file>

<file path=docProps/thumbnail.jpeg>
</file>